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5"/>
  </p:notesMasterIdLst>
  <p:sldIdLst>
    <p:sldId id="537" r:id="rId2"/>
    <p:sldId id="536" r:id="rId3"/>
    <p:sldId id="258" r:id="rId4"/>
    <p:sldId id="324" r:id="rId5"/>
    <p:sldId id="325" r:id="rId6"/>
    <p:sldId id="327" r:id="rId7"/>
    <p:sldId id="328" r:id="rId8"/>
    <p:sldId id="326" r:id="rId9"/>
    <p:sldId id="263" r:id="rId10"/>
    <p:sldId id="291" r:id="rId11"/>
    <p:sldId id="295" r:id="rId12"/>
    <p:sldId id="432" r:id="rId13"/>
    <p:sldId id="433" r:id="rId14"/>
    <p:sldId id="434" r:id="rId15"/>
    <p:sldId id="435" r:id="rId16"/>
    <p:sldId id="436" r:id="rId17"/>
    <p:sldId id="437" r:id="rId18"/>
    <p:sldId id="438" r:id="rId19"/>
    <p:sldId id="439" r:id="rId20"/>
    <p:sldId id="301" r:id="rId21"/>
    <p:sldId id="440" r:id="rId22"/>
    <p:sldId id="374" r:id="rId23"/>
    <p:sldId id="441" r:id="rId24"/>
    <p:sldId id="375" r:id="rId25"/>
    <p:sldId id="442" r:id="rId26"/>
    <p:sldId id="376" r:id="rId27"/>
    <p:sldId id="443" r:id="rId28"/>
    <p:sldId id="377" r:id="rId29"/>
    <p:sldId id="533" r:id="rId30"/>
    <p:sldId id="444" r:id="rId31"/>
    <p:sldId id="306" r:id="rId32"/>
    <p:sldId id="381" r:id="rId33"/>
    <p:sldId id="445" r:id="rId34"/>
    <p:sldId id="380" r:id="rId35"/>
    <p:sldId id="446" r:id="rId36"/>
    <p:sldId id="534" r:id="rId37"/>
    <p:sldId id="379" r:id="rId38"/>
    <p:sldId id="447" r:id="rId39"/>
    <p:sldId id="378" r:id="rId40"/>
    <p:sldId id="448" r:id="rId41"/>
    <p:sldId id="312" r:id="rId42"/>
    <p:sldId id="449" r:id="rId43"/>
    <p:sldId id="385" r:id="rId44"/>
    <p:sldId id="450" r:id="rId45"/>
    <p:sldId id="384" r:id="rId46"/>
    <p:sldId id="451" r:id="rId47"/>
    <p:sldId id="383" r:id="rId48"/>
    <p:sldId id="452" r:id="rId49"/>
    <p:sldId id="382" r:id="rId50"/>
    <p:sldId id="453" r:id="rId51"/>
    <p:sldId id="318" r:id="rId52"/>
    <p:sldId id="454" r:id="rId53"/>
    <p:sldId id="388" r:id="rId54"/>
    <p:sldId id="455" r:id="rId55"/>
    <p:sldId id="387" r:id="rId56"/>
    <p:sldId id="456" r:id="rId57"/>
    <p:sldId id="386" r:id="rId58"/>
    <p:sldId id="457" r:id="rId59"/>
    <p:sldId id="370" r:id="rId60"/>
    <p:sldId id="389" r:id="rId61"/>
    <p:sldId id="458" r:id="rId62"/>
    <p:sldId id="320" r:id="rId63"/>
    <p:sldId id="459" r:id="rId64"/>
    <p:sldId id="393" r:id="rId65"/>
    <p:sldId id="460" r:id="rId66"/>
    <p:sldId id="392" r:id="rId67"/>
    <p:sldId id="461" r:id="rId68"/>
    <p:sldId id="391" r:id="rId69"/>
    <p:sldId id="462" r:id="rId70"/>
    <p:sldId id="390" r:id="rId71"/>
    <p:sldId id="463" r:id="rId72"/>
    <p:sldId id="369" r:id="rId73"/>
    <p:sldId id="465" r:id="rId74"/>
    <p:sldId id="466" r:id="rId75"/>
    <p:sldId id="467" r:id="rId76"/>
    <p:sldId id="468" r:id="rId77"/>
    <p:sldId id="469" r:id="rId78"/>
    <p:sldId id="470" r:id="rId79"/>
    <p:sldId id="471" r:id="rId80"/>
    <p:sldId id="472" r:id="rId81"/>
    <p:sldId id="473" r:id="rId82"/>
    <p:sldId id="474" r:id="rId83"/>
    <p:sldId id="475" r:id="rId84"/>
    <p:sldId id="476" r:id="rId85"/>
    <p:sldId id="477" r:id="rId86"/>
    <p:sldId id="478" r:id="rId87"/>
    <p:sldId id="479" r:id="rId88"/>
    <p:sldId id="480" r:id="rId89"/>
    <p:sldId id="481" r:id="rId90"/>
    <p:sldId id="482" r:id="rId91"/>
    <p:sldId id="483" r:id="rId92"/>
    <p:sldId id="484" r:id="rId93"/>
    <p:sldId id="485" r:id="rId94"/>
    <p:sldId id="486" r:id="rId95"/>
    <p:sldId id="487" r:id="rId96"/>
    <p:sldId id="488" r:id="rId97"/>
    <p:sldId id="489" r:id="rId98"/>
    <p:sldId id="490" r:id="rId99"/>
    <p:sldId id="532" r:id="rId100"/>
    <p:sldId id="491" r:id="rId101"/>
    <p:sldId id="492" r:id="rId102"/>
    <p:sldId id="493" r:id="rId103"/>
    <p:sldId id="494" r:id="rId104"/>
    <p:sldId id="495" r:id="rId105"/>
    <p:sldId id="496" r:id="rId106"/>
    <p:sldId id="497" r:id="rId107"/>
    <p:sldId id="498" r:id="rId108"/>
    <p:sldId id="499" r:id="rId109"/>
    <p:sldId id="500" r:id="rId110"/>
    <p:sldId id="501" r:id="rId111"/>
    <p:sldId id="502" r:id="rId112"/>
    <p:sldId id="503" r:id="rId113"/>
    <p:sldId id="504" r:id="rId114"/>
    <p:sldId id="505" r:id="rId115"/>
    <p:sldId id="506" r:id="rId116"/>
    <p:sldId id="507" r:id="rId117"/>
    <p:sldId id="508" r:id="rId118"/>
    <p:sldId id="509" r:id="rId119"/>
    <p:sldId id="510" r:id="rId120"/>
    <p:sldId id="511" r:id="rId121"/>
    <p:sldId id="512" r:id="rId122"/>
    <p:sldId id="535" r:id="rId123"/>
    <p:sldId id="513" r:id="rId124"/>
    <p:sldId id="514" r:id="rId125"/>
    <p:sldId id="515" r:id="rId126"/>
    <p:sldId id="516" r:id="rId127"/>
    <p:sldId id="517" r:id="rId128"/>
    <p:sldId id="518" r:id="rId129"/>
    <p:sldId id="519" r:id="rId130"/>
    <p:sldId id="520" r:id="rId131"/>
    <p:sldId id="521" r:id="rId132"/>
    <p:sldId id="522" r:id="rId133"/>
    <p:sldId id="523" r:id="rId134"/>
    <p:sldId id="524" r:id="rId135"/>
    <p:sldId id="525" r:id="rId136"/>
    <p:sldId id="526" r:id="rId137"/>
    <p:sldId id="527" r:id="rId138"/>
    <p:sldId id="528" r:id="rId139"/>
    <p:sldId id="529" r:id="rId140"/>
    <p:sldId id="530" r:id="rId141"/>
    <p:sldId id="531" r:id="rId142"/>
    <p:sldId id="329" r:id="rId143"/>
    <p:sldId id="330" r:id="rId1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0929"/>
  </p:normalViewPr>
  <p:slideViewPr>
    <p:cSldViewPr>
      <p:cViewPr>
        <p:scale>
          <a:sx n="50" d="100"/>
          <a:sy n="50" d="100"/>
        </p:scale>
        <p:origin x="-1800" y="-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27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7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27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A3D431-889E-42CF-B90A-D3B3F1511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502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4E337-0E73-49E5-9044-D5500DAC4D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64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8ECF8-9F9C-475C-964D-ED07205D9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04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6AAEA-B8F4-40CE-9F9D-F1CA7643A1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32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81EC-7563-4F8B-8CC8-6BA10ED44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60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D8C16-DC7D-497B-A387-9AA63954E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89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B10C0-B3EA-433B-8A0D-1E4A13315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18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282F3-AFC2-4D13-A36C-EBF08BD01C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9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DFAE-11D5-4988-8F86-18B2ED28D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63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A4B47-35DF-453B-B163-55ECD1EA0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6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54620-F5C7-4B6A-8264-EA12F92CE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2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060B7-486B-46A8-9A54-FB6F0C0568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90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1AE069-7991-4E7C-8933-A73623AFA5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slide" Target="slide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8.xml"/><Relationship Id="rId18" Type="http://schemas.openxmlformats.org/officeDocument/2006/relationships/slide" Target="slide39.xml"/><Relationship Id="rId26" Type="http://schemas.openxmlformats.org/officeDocument/2006/relationships/slide" Target="slide55.xml"/><Relationship Id="rId3" Type="http://schemas.openxmlformats.org/officeDocument/2006/relationships/image" Target="../media/image3.png"/><Relationship Id="rId21" Type="http://schemas.openxmlformats.org/officeDocument/2006/relationships/slide" Target="slide45.xml"/><Relationship Id="rId34" Type="http://schemas.openxmlformats.org/officeDocument/2006/relationships/slide" Target="slide72.xml"/><Relationship Id="rId7" Type="http://schemas.openxmlformats.org/officeDocument/2006/relationships/slide" Target="slide16.xml"/><Relationship Id="rId12" Type="http://schemas.openxmlformats.org/officeDocument/2006/relationships/slide" Target="slide26.xml"/><Relationship Id="rId17" Type="http://schemas.openxmlformats.org/officeDocument/2006/relationships/slide" Target="slide37.xml"/><Relationship Id="rId25" Type="http://schemas.openxmlformats.org/officeDocument/2006/relationships/slide" Target="slide53.xml"/><Relationship Id="rId33" Type="http://schemas.openxmlformats.org/officeDocument/2006/relationships/slide" Target="slide70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34.xml"/><Relationship Id="rId20" Type="http://schemas.openxmlformats.org/officeDocument/2006/relationships/slide" Target="slide43.xml"/><Relationship Id="rId29" Type="http://schemas.openxmlformats.org/officeDocument/2006/relationships/slide" Target="slide62.xml"/><Relationship Id="rId1" Type="http://schemas.openxmlformats.org/officeDocument/2006/relationships/themeOverride" Target="../theme/themeOverride1.xml"/><Relationship Id="rId6" Type="http://schemas.openxmlformats.org/officeDocument/2006/relationships/slide" Target="slide14.xml"/><Relationship Id="rId11" Type="http://schemas.openxmlformats.org/officeDocument/2006/relationships/slide" Target="slide24.xml"/><Relationship Id="rId24" Type="http://schemas.openxmlformats.org/officeDocument/2006/relationships/slide" Target="slide51.xml"/><Relationship Id="rId32" Type="http://schemas.openxmlformats.org/officeDocument/2006/relationships/slide" Target="slide68.xml"/><Relationship Id="rId5" Type="http://schemas.openxmlformats.org/officeDocument/2006/relationships/slide" Target="slide12.xml"/><Relationship Id="rId15" Type="http://schemas.openxmlformats.org/officeDocument/2006/relationships/slide" Target="slide32.xml"/><Relationship Id="rId23" Type="http://schemas.openxmlformats.org/officeDocument/2006/relationships/slide" Target="slide49.xml"/><Relationship Id="rId28" Type="http://schemas.openxmlformats.org/officeDocument/2006/relationships/slide" Target="slide60.xml"/><Relationship Id="rId10" Type="http://schemas.openxmlformats.org/officeDocument/2006/relationships/slide" Target="slide22.xml"/><Relationship Id="rId19" Type="http://schemas.openxmlformats.org/officeDocument/2006/relationships/slide" Target="slide41.xml"/><Relationship Id="rId31" Type="http://schemas.openxmlformats.org/officeDocument/2006/relationships/slide" Target="slide66.xml"/><Relationship Id="rId4" Type="http://schemas.openxmlformats.org/officeDocument/2006/relationships/slide" Target="slide10.xml"/><Relationship Id="rId9" Type="http://schemas.openxmlformats.org/officeDocument/2006/relationships/slide" Target="slide20.xml"/><Relationship Id="rId14" Type="http://schemas.openxmlformats.org/officeDocument/2006/relationships/slide" Target="slide30.xml"/><Relationship Id="rId22" Type="http://schemas.openxmlformats.org/officeDocument/2006/relationships/slide" Target="slide47.xml"/><Relationship Id="rId27" Type="http://schemas.openxmlformats.org/officeDocument/2006/relationships/slide" Target="slide57.xml"/><Relationship Id="rId30" Type="http://schemas.openxmlformats.org/officeDocument/2006/relationships/slide" Target="slide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WINDOWS\MEDIA\TADA.WAV" TargetMode="External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88.xml"/><Relationship Id="rId13" Type="http://schemas.openxmlformats.org/officeDocument/2006/relationships/slide" Target="slide98.xml"/><Relationship Id="rId18" Type="http://schemas.openxmlformats.org/officeDocument/2006/relationships/slide" Target="slide108.xml"/><Relationship Id="rId26" Type="http://schemas.openxmlformats.org/officeDocument/2006/relationships/slide" Target="slide125.xml"/><Relationship Id="rId3" Type="http://schemas.openxmlformats.org/officeDocument/2006/relationships/image" Target="../media/image3.png"/><Relationship Id="rId21" Type="http://schemas.openxmlformats.org/officeDocument/2006/relationships/slide" Target="slide114.xml"/><Relationship Id="rId34" Type="http://schemas.openxmlformats.org/officeDocument/2006/relationships/slide" Target="slide142.xml"/><Relationship Id="rId7" Type="http://schemas.openxmlformats.org/officeDocument/2006/relationships/slide" Target="slide86.xml"/><Relationship Id="rId12" Type="http://schemas.openxmlformats.org/officeDocument/2006/relationships/slide" Target="slide96.xml"/><Relationship Id="rId17" Type="http://schemas.openxmlformats.org/officeDocument/2006/relationships/slide" Target="slide106.xml"/><Relationship Id="rId25" Type="http://schemas.openxmlformats.org/officeDocument/2006/relationships/slide" Target="slide123.xml"/><Relationship Id="rId33" Type="http://schemas.openxmlformats.org/officeDocument/2006/relationships/slide" Target="slide140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104.xml"/><Relationship Id="rId20" Type="http://schemas.openxmlformats.org/officeDocument/2006/relationships/slide" Target="slide112.xml"/><Relationship Id="rId29" Type="http://schemas.openxmlformats.org/officeDocument/2006/relationships/slide" Target="slide132.xml"/><Relationship Id="rId1" Type="http://schemas.openxmlformats.org/officeDocument/2006/relationships/themeOverride" Target="../theme/themeOverride3.xml"/><Relationship Id="rId6" Type="http://schemas.openxmlformats.org/officeDocument/2006/relationships/slide" Target="slide84.xml"/><Relationship Id="rId11" Type="http://schemas.openxmlformats.org/officeDocument/2006/relationships/slide" Target="slide94.xml"/><Relationship Id="rId24" Type="http://schemas.openxmlformats.org/officeDocument/2006/relationships/slide" Target="slide120.xml"/><Relationship Id="rId32" Type="http://schemas.openxmlformats.org/officeDocument/2006/relationships/slide" Target="slide138.xml"/><Relationship Id="rId5" Type="http://schemas.openxmlformats.org/officeDocument/2006/relationships/slide" Target="slide82.xml"/><Relationship Id="rId15" Type="http://schemas.openxmlformats.org/officeDocument/2006/relationships/slide" Target="slide102.xml"/><Relationship Id="rId23" Type="http://schemas.openxmlformats.org/officeDocument/2006/relationships/slide" Target="slide118.xml"/><Relationship Id="rId28" Type="http://schemas.openxmlformats.org/officeDocument/2006/relationships/slide" Target="slide130.xml"/><Relationship Id="rId10" Type="http://schemas.openxmlformats.org/officeDocument/2006/relationships/slide" Target="slide92.xml"/><Relationship Id="rId19" Type="http://schemas.openxmlformats.org/officeDocument/2006/relationships/slide" Target="slide110.xml"/><Relationship Id="rId31" Type="http://schemas.openxmlformats.org/officeDocument/2006/relationships/slide" Target="slide136.xml"/><Relationship Id="rId4" Type="http://schemas.openxmlformats.org/officeDocument/2006/relationships/slide" Target="slide80.xml"/><Relationship Id="rId9" Type="http://schemas.openxmlformats.org/officeDocument/2006/relationships/slide" Target="slide90.xml"/><Relationship Id="rId14" Type="http://schemas.openxmlformats.org/officeDocument/2006/relationships/slide" Target="slide100.xml"/><Relationship Id="rId22" Type="http://schemas.openxmlformats.org/officeDocument/2006/relationships/slide" Target="slide116.xml"/><Relationship Id="rId27" Type="http://schemas.openxmlformats.org/officeDocument/2006/relationships/slide" Target="slide127.xml"/><Relationship Id="rId30" Type="http://schemas.openxmlformats.org/officeDocument/2006/relationships/slide" Target="slide1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8.xml"/><Relationship Id="rId18" Type="http://schemas.openxmlformats.org/officeDocument/2006/relationships/slide" Target="slide39.xml"/><Relationship Id="rId26" Type="http://schemas.openxmlformats.org/officeDocument/2006/relationships/slide" Target="slide55.xml"/><Relationship Id="rId3" Type="http://schemas.openxmlformats.org/officeDocument/2006/relationships/image" Target="../media/image3.png"/><Relationship Id="rId21" Type="http://schemas.openxmlformats.org/officeDocument/2006/relationships/slide" Target="slide45.xml"/><Relationship Id="rId34" Type="http://schemas.openxmlformats.org/officeDocument/2006/relationships/slide" Target="slide72.xml"/><Relationship Id="rId7" Type="http://schemas.openxmlformats.org/officeDocument/2006/relationships/slide" Target="slide16.xml"/><Relationship Id="rId12" Type="http://schemas.openxmlformats.org/officeDocument/2006/relationships/slide" Target="slide26.xml"/><Relationship Id="rId17" Type="http://schemas.openxmlformats.org/officeDocument/2006/relationships/slide" Target="slide37.xml"/><Relationship Id="rId25" Type="http://schemas.openxmlformats.org/officeDocument/2006/relationships/slide" Target="slide53.xml"/><Relationship Id="rId33" Type="http://schemas.openxmlformats.org/officeDocument/2006/relationships/slide" Target="slide70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34.xml"/><Relationship Id="rId20" Type="http://schemas.openxmlformats.org/officeDocument/2006/relationships/slide" Target="slide43.xml"/><Relationship Id="rId29" Type="http://schemas.openxmlformats.org/officeDocument/2006/relationships/slide" Target="slide62.xml"/><Relationship Id="rId1" Type="http://schemas.openxmlformats.org/officeDocument/2006/relationships/themeOverride" Target="../theme/themeOverride2.xml"/><Relationship Id="rId6" Type="http://schemas.openxmlformats.org/officeDocument/2006/relationships/slide" Target="slide14.xml"/><Relationship Id="rId11" Type="http://schemas.openxmlformats.org/officeDocument/2006/relationships/slide" Target="slide24.xml"/><Relationship Id="rId24" Type="http://schemas.openxmlformats.org/officeDocument/2006/relationships/slide" Target="slide51.xml"/><Relationship Id="rId32" Type="http://schemas.openxmlformats.org/officeDocument/2006/relationships/slide" Target="slide68.xml"/><Relationship Id="rId5" Type="http://schemas.openxmlformats.org/officeDocument/2006/relationships/slide" Target="slide12.xml"/><Relationship Id="rId15" Type="http://schemas.openxmlformats.org/officeDocument/2006/relationships/slide" Target="slide32.xml"/><Relationship Id="rId23" Type="http://schemas.openxmlformats.org/officeDocument/2006/relationships/slide" Target="slide49.xml"/><Relationship Id="rId28" Type="http://schemas.openxmlformats.org/officeDocument/2006/relationships/slide" Target="slide60.xml"/><Relationship Id="rId10" Type="http://schemas.openxmlformats.org/officeDocument/2006/relationships/slide" Target="slide22.xml"/><Relationship Id="rId19" Type="http://schemas.openxmlformats.org/officeDocument/2006/relationships/slide" Target="slide41.xml"/><Relationship Id="rId31" Type="http://schemas.openxmlformats.org/officeDocument/2006/relationships/slide" Target="slide66.xml"/><Relationship Id="rId4" Type="http://schemas.openxmlformats.org/officeDocument/2006/relationships/slide" Target="slide10.xml"/><Relationship Id="rId9" Type="http://schemas.openxmlformats.org/officeDocument/2006/relationships/slide" Target="slide20.xml"/><Relationship Id="rId14" Type="http://schemas.openxmlformats.org/officeDocument/2006/relationships/slide" Target="slide30.xml"/><Relationship Id="rId22" Type="http://schemas.openxmlformats.org/officeDocument/2006/relationships/slide" Target="slide47.xml"/><Relationship Id="rId27" Type="http://schemas.openxmlformats.org/officeDocument/2006/relationships/slide" Target="slide57.xml"/><Relationship Id="rId30" Type="http://schemas.openxmlformats.org/officeDocument/2006/relationships/slide" Target="slide6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4B47-35DF-453B-B163-55ECD1EA0F14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315200" cy="305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5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FFC2-58A2-4BE8-A1DC-A5DE2D81382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title"/>
          </p:nvPr>
        </p:nvSpPr>
        <p:spPr>
          <a:xfrm>
            <a:off x="1219200" y="3048000"/>
            <a:ext cx="68580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One $100 Answer here</a:t>
            </a:r>
            <a:b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altLang="en-US" sz="6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AA9F-1AA5-4147-A9AF-1AF583537925}" type="slidenum">
              <a:rPr lang="en-US" altLang="en-US"/>
              <a:pPr/>
              <a:t>100</a:t>
            </a:fld>
            <a:endParaRPr lang="en-US" altLang="en-US"/>
          </a:p>
        </p:txBody>
      </p:sp>
      <p:sp>
        <p:nvSpPr>
          <p:cNvPr id="283654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1447800"/>
            <a:ext cx="7772400" cy="35052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3 $200 Answer Here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72AD-7F61-4E0E-BD26-D8FBBDAA3B40}" type="slidenum">
              <a:rPr lang="en-US" altLang="en-US"/>
              <a:pPr/>
              <a:t>101</a:t>
            </a:fld>
            <a:endParaRPr lang="en-US" altLang="en-US"/>
          </a:p>
        </p:txBody>
      </p:sp>
      <p:sp>
        <p:nvSpPr>
          <p:cNvPr id="284678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79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1676400"/>
            <a:ext cx="7315200" cy="32004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3 $200 Question Here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15B-AF68-43E6-85B9-6A12DB2FFB85}" type="slidenum">
              <a:rPr lang="en-US" altLang="en-US"/>
              <a:pPr/>
              <a:t>102</a:t>
            </a:fld>
            <a:endParaRPr lang="en-US" altLang="en-US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828800"/>
            <a:ext cx="7772400" cy="3048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3 $400 Answer Here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6E18-55CF-49FC-979B-9C01BC438C10}" type="slidenum">
              <a:rPr lang="en-US" altLang="en-US"/>
              <a:pPr/>
              <a:t>103</a:t>
            </a:fld>
            <a:endParaRPr lang="en-US" altLang="en-US"/>
          </a:p>
        </p:txBody>
      </p:sp>
      <p:sp>
        <p:nvSpPr>
          <p:cNvPr id="286726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7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1371600"/>
            <a:ext cx="7239000" cy="35814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3 $400 Question Here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D609-6CB6-4DEC-904A-CA0E30644E62}" type="slidenum">
              <a:rPr lang="en-US" altLang="en-US"/>
              <a:pPr/>
              <a:t>104</a:t>
            </a:fld>
            <a:endParaRPr lang="en-US" altLang="en-US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32004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3 $600 Answer Here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57CF-5632-4D6E-8306-B59F0B45C831}" type="slidenum">
              <a:rPr lang="en-US" altLang="en-US"/>
              <a:pPr/>
              <a:t>105</a:t>
            </a:fld>
            <a:endParaRPr lang="en-US" altLang="en-US"/>
          </a:p>
        </p:txBody>
      </p:sp>
      <p:sp>
        <p:nvSpPr>
          <p:cNvPr id="288774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1600200"/>
            <a:ext cx="7391400" cy="3429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3 $600 Question Here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5483-1DA7-4E72-AEB0-5BFDAB5C6CFB}" type="slidenum">
              <a:rPr lang="en-US" altLang="en-US"/>
              <a:pPr/>
              <a:t>106</a:t>
            </a:fld>
            <a:endParaRPr lang="en-US" altLang="en-US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1828800"/>
            <a:ext cx="7620000" cy="33528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3 $800 Answer Here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B167-69C8-4DF8-860F-634DC396D2A8}" type="slidenum">
              <a:rPr lang="en-US" altLang="en-US"/>
              <a:pPr/>
              <a:t>107</a:t>
            </a:fld>
            <a:endParaRPr lang="en-US" altLang="en-US"/>
          </a:p>
        </p:txBody>
      </p:sp>
      <p:sp>
        <p:nvSpPr>
          <p:cNvPr id="290822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33528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3 $800 Question Here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E20F-9D75-474F-8495-8A2D3753D5F2}" type="slidenum">
              <a:rPr lang="en-US" altLang="en-US"/>
              <a:pPr/>
              <a:t>108</a:t>
            </a:fld>
            <a:endParaRPr lang="en-US" alt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35814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3 $1000 Answer Here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6E97-5315-4197-8D59-2C74EA2793BB}" type="slidenum">
              <a:rPr lang="en-US" altLang="en-US"/>
              <a:pPr/>
              <a:t>109</a:t>
            </a:fld>
            <a:endParaRPr lang="en-US" altLang="en-US"/>
          </a:p>
        </p:txBody>
      </p:sp>
      <p:sp>
        <p:nvSpPr>
          <p:cNvPr id="292870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1752600"/>
            <a:ext cx="7772400" cy="29718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3 $1000 Question Here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8A07-4DA5-4A56-B47E-E6537167A6A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3011" name="AutoShape 3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25146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1 $100 Question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44D6-BD97-49D3-B002-008F14472FF2}" type="slidenum">
              <a:rPr lang="en-US" altLang="en-US"/>
              <a:pPr/>
              <a:t>110</a:t>
            </a:fld>
            <a:endParaRPr lang="en-US" altLang="en-US"/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1676400"/>
            <a:ext cx="7772400" cy="35814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4 $200 Answer Here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E96C-B350-4BA5-A838-CB1B096005EC}" type="slidenum">
              <a:rPr lang="en-US" altLang="en-US"/>
              <a:pPr/>
              <a:t>111</a:t>
            </a:fld>
            <a:endParaRPr lang="en-US" altLang="en-US"/>
          </a:p>
        </p:txBody>
      </p:sp>
      <p:sp>
        <p:nvSpPr>
          <p:cNvPr id="294918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36576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4 $200 Question Here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FA13-947D-48F9-9553-2BF0B2EDCA0E}" type="slidenum">
              <a:rPr lang="en-US" altLang="en-US"/>
              <a:pPr/>
              <a:t>112</a:t>
            </a:fld>
            <a:endParaRPr lang="en-US" altLang="en-US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1371600"/>
            <a:ext cx="7543800" cy="41148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4 $400 Answer Here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912C-769B-46E9-86D1-2EA201A69F73}" type="slidenum">
              <a:rPr lang="en-US" altLang="en-US"/>
              <a:pPr/>
              <a:t>113</a:t>
            </a:fld>
            <a:endParaRPr lang="en-US" altLang="en-US"/>
          </a:p>
        </p:txBody>
      </p:sp>
      <p:sp>
        <p:nvSpPr>
          <p:cNvPr id="296966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4 $400 Question Here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9E10-369F-4FB5-9905-AFC397BC5F44}" type="slidenum">
              <a:rPr lang="en-US" altLang="en-US"/>
              <a:pPr/>
              <a:t>114</a:t>
            </a:fld>
            <a:endParaRPr lang="en-US" alt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7772400" cy="47244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4 $600 Answer Here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5222-8807-416B-B81C-3D2DFEF80C3E}" type="slidenum">
              <a:rPr lang="en-US" altLang="en-US"/>
              <a:pPr/>
              <a:t>115</a:t>
            </a:fld>
            <a:endParaRPr lang="en-US" altLang="en-US"/>
          </a:p>
        </p:txBody>
      </p:sp>
      <p:sp>
        <p:nvSpPr>
          <p:cNvPr id="299014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1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4 $600 Question Here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813B-C819-49FE-94FE-F05D59859D4D}" type="slidenum">
              <a:rPr lang="en-US" altLang="en-US"/>
              <a:pPr/>
              <a:t>116</a:t>
            </a:fld>
            <a:endParaRPr lang="en-US" altLang="en-US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44958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4 $800 Answer Here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D693-0E09-4538-BFC2-6E3E9B0C4B5C}" type="slidenum">
              <a:rPr lang="en-US" altLang="en-US"/>
              <a:pPr/>
              <a:t>117</a:t>
            </a:fld>
            <a:endParaRPr lang="en-US" altLang="en-US"/>
          </a:p>
        </p:txBody>
      </p:sp>
      <p:sp>
        <p:nvSpPr>
          <p:cNvPr id="301062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6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3810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4 $800 Question Here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C8AA-91E2-47A8-B513-7F83C07DDB23}" type="slidenum">
              <a:rPr lang="en-US" altLang="en-US"/>
              <a:pPr/>
              <a:t>118</a:t>
            </a:fld>
            <a:endParaRPr lang="en-US" altLang="en-US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7772400" cy="4191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4 $1000 Answer Here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24247-D66D-4C3D-ACF8-30ED04799ECB}" type="slidenum">
              <a:rPr lang="en-US" altLang="en-US"/>
              <a:pPr/>
              <a:t>119</a:t>
            </a:fld>
            <a:endParaRPr lang="en-US" altLang="en-US"/>
          </a:p>
        </p:txBody>
      </p:sp>
      <p:sp>
        <p:nvSpPr>
          <p:cNvPr id="303110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1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7772400" cy="39624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4 $1000 Question Here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4C1C-3C55-47C1-903A-C38440DBA3F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1905000" y="1828800"/>
            <a:ext cx="59436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6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US" altLang="en-US" sz="6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2514600"/>
            <a:ext cx="65532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One $200 Answer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F89E-256E-487B-BCC2-B05233601159}" type="slidenum">
              <a:rPr lang="en-US" altLang="en-US"/>
              <a:pPr/>
              <a:t>120</a:t>
            </a:fld>
            <a:endParaRPr lang="en-US" altLang="en-US"/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44958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5 $200 Answer Here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B0AC8-5F0E-4F49-BFD8-CD80A0CBFC08}" type="slidenum">
              <a:rPr lang="en-US" altLang="en-US"/>
              <a:pPr/>
              <a:t>121</a:t>
            </a:fld>
            <a:endParaRPr lang="en-US" altLang="en-US"/>
          </a:p>
        </p:txBody>
      </p:sp>
      <p:sp>
        <p:nvSpPr>
          <p:cNvPr id="305158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5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36576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5 $200 Question Here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CEEE-122F-4BAA-B01F-7133F87815B1}" type="slidenum">
              <a:rPr lang="en-US" altLang="en-US"/>
              <a:pPr/>
              <a:t>122</a:t>
            </a:fld>
            <a:endParaRPr lang="en-US" altLang="en-US"/>
          </a:p>
        </p:txBody>
      </p:sp>
      <p:sp>
        <p:nvSpPr>
          <p:cNvPr id="46592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Daily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Double!!</a:t>
            </a:r>
          </a:p>
        </p:txBody>
      </p:sp>
      <p:pic>
        <p:nvPicPr>
          <p:cNvPr id="465923" name="CHIM351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4659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5923"/>
                </p:tgtEl>
              </p:cMediaNode>
            </p:audio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2BE0-20E2-47ED-93A9-D2464713ECEF}" type="slidenum">
              <a:rPr lang="en-US" altLang="en-US"/>
              <a:pPr/>
              <a:t>123</a:t>
            </a:fld>
            <a:endParaRPr lang="en-US" altLang="en-US"/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44958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5 $400 Answer Here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ECDF-B40D-49AD-8506-CF4EB8E16378}" type="slidenum">
              <a:rPr lang="en-US" altLang="en-US"/>
              <a:pPr/>
              <a:t>124</a:t>
            </a:fld>
            <a:endParaRPr lang="en-US" altLang="en-US"/>
          </a:p>
        </p:txBody>
      </p:sp>
      <p:sp>
        <p:nvSpPr>
          <p:cNvPr id="307206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39624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5 $400 Question Here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814C-821E-4E44-876A-6EED64B42E8B}" type="slidenum">
              <a:rPr lang="en-US" altLang="en-US"/>
              <a:pPr/>
              <a:t>125</a:t>
            </a:fld>
            <a:endParaRPr lang="en-US" altLang="en-US"/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5 $600 Answer Here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FEC4-5038-47AA-92E5-D9116ACA3090}" type="slidenum">
              <a:rPr lang="en-US" altLang="en-US"/>
              <a:pPr/>
              <a:t>126</a:t>
            </a:fld>
            <a:endParaRPr lang="en-US" altLang="en-US"/>
          </a:p>
        </p:txBody>
      </p:sp>
      <p:sp>
        <p:nvSpPr>
          <p:cNvPr id="309254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772400" cy="3429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5 $600 Question Here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503-468A-4240-ADD0-F2354864D4FF}" type="slidenum">
              <a:rPr lang="en-US" altLang="en-US"/>
              <a:pPr/>
              <a:t>127</a:t>
            </a:fld>
            <a:endParaRPr lang="en-US" altLang="en-US"/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4572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5 $800 Answer Here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CB3E-FE1B-4508-AABF-4B5BF55E2B53}" type="slidenum">
              <a:rPr lang="en-US" altLang="en-US"/>
              <a:pPr/>
              <a:t>128</a:t>
            </a:fld>
            <a:endParaRPr lang="en-US" altLang="en-US"/>
          </a:p>
        </p:txBody>
      </p:sp>
      <p:sp>
        <p:nvSpPr>
          <p:cNvPr id="311302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1371600"/>
            <a:ext cx="7543800" cy="36576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5 $800 Question Here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786A-7F03-4259-BCE4-373FAA811FA6}" type="slidenum">
              <a:rPr lang="en-US" altLang="en-US"/>
              <a:pPr/>
              <a:t>129</a:t>
            </a:fld>
            <a:endParaRPr lang="en-US" altLang="en-US"/>
          </a:p>
        </p:txBody>
      </p:sp>
      <p:sp>
        <p:nvSpPr>
          <p:cNvPr id="31232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Daily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Double!!</a:t>
            </a:r>
          </a:p>
        </p:txBody>
      </p:sp>
      <p:pic>
        <p:nvPicPr>
          <p:cNvPr id="312323" name="CHIM351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312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32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C8FD-AD6E-4720-950B-3139CAB4FC7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89445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6670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1 $200 Question Here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A81C-B393-4F74-929D-0F5F2BBCB363}" type="slidenum">
              <a:rPr lang="en-US" altLang="en-US"/>
              <a:pPr/>
              <a:t>130</a:t>
            </a:fld>
            <a:endParaRPr lang="en-US" altLang="en-US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47244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5 $1000 Answer Here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FAEA-173B-43D3-A52F-6F868413D0C7}" type="slidenum">
              <a:rPr lang="en-US" altLang="en-US"/>
              <a:pPr/>
              <a:t>131</a:t>
            </a:fld>
            <a:endParaRPr lang="en-US" altLang="en-US"/>
          </a:p>
        </p:txBody>
      </p:sp>
      <p:sp>
        <p:nvSpPr>
          <p:cNvPr id="314374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4572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5 $1000 Question Here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1C18-155C-4FC4-8261-AD03F38FF369}" type="slidenum">
              <a:rPr lang="en-US" altLang="en-US"/>
              <a:pPr/>
              <a:t>132</a:t>
            </a:fld>
            <a:endParaRPr lang="en-US" altLang="en-US"/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72400" cy="36576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6 $200 Answer Here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0C91-174A-471E-A29B-AC4C0CF030B6}" type="slidenum">
              <a:rPr lang="en-US" altLang="en-US"/>
              <a:pPr/>
              <a:t>133</a:t>
            </a:fld>
            <a:endParaRPr lang="en-US" altLang="en-US"/>
          </a:p>
        </p:txBody>
      </p:sp>
      <p:sp>
        <p:nvSpPr>
          <p:cNvPr id="316422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37338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6 $200 Question Here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FC5F-3289-4C52-8AC8-197666AF174E}" type="slidenum">
              <a:rPr lang="en-US" altLang="en-US"/>
              <a:pPr/>
              <a:t>134</a:t>
            </a:fld>
            <a:endParaRPr lang="en-US" altLang="en-US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990600"/>
            <a:ext cx="7772400" cy="47244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6 $400 Answer Here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7969-72E1-41F6-9B1B-34A11D309E8B}" type="slidenum">
              <a:rPr lang="en-US" altLang="en-US"/>
              <a:pPr/>
              <a:t>135</a:t>
            </a:fld>
            <a:endParaRPr lang="en-US" altLang="en-US"/>
          </a:p>
        </p:txBody>
      </p:sp>
      <p:sp>
        <p:nvSpPr>
          <p:cNvPr id="318470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1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38862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6 $400 Question Here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4753-4FDE-44CE-80CC-E592C1D049FE}" type="slidenum">
              <a:rPr lang="en-US" altLang="en-US"/>
              <a:pPr/>
              <a:t>136</a:t>
            </a:fld>
            <a:endParaRPr lang="en-US" altLang="en-US"/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47244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6 $600 Answer Here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B5D9-11DC-4B30-809B-3587FC1499CA}" type="slidenum">
              <a:rPr lang="en-US" altLang="en-US"/>
              <a:pPr/>
              <a:t>137</a:t>
            </a:fld>
            <a:endParaRPr lang="en-US" altLang="en-US"/>
          </a:p>
        </p:txBody>
      </p:sp>
      <p:sp>
        <p:nvSpPr>
          <p:cNvPr id="320518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0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39624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6 $600 Question Here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69AE-3649-41DE-8C6F-C6CBCE69F0E9}" type="slidenum">
              <a:rPr lang="en-US" altLang="en-US"/>
              <a:pPr/>
              <a:t>138</a:t>
            </a:fld>
            <a:endParaRPr lang="en-US" altLang="en-US"/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48768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6 $800 Answer Here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DAF4-2C48-49B9-A3E2-9358CE918DA1}" type="slidenum">
              <a:rPr lang="en-US" altLang="en-US"/>
              <a:pPr/>
              <a:t>139</a:t>
            </a:fld>
            <a:endParaRPr lang="en-US" altLang="en-US"/>
          </a:p>
        </p:txBody>
      </p:sp>
      <p:sp>
        <p:nvSpPr>
          <p:cNvPr id="322566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6 $800 Question Here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83C6-4D25-4E74-80F8-E35D6B549BD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2362200"/>
            <a:ext cx="70866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1 $300 Answer Here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DFB-7913-4CA6-836C-4AB8079DF0F1}" type="slidenum">
              <a:rPr lang="en-US" altLang="en-US"/>
              <a:pPr/>
              <a:t>140</a:t>
            </a:fld>
            <a:endParaRPr lang="en-US" altLang="en-US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6 $1000 Answer Here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6484-C250-4DA9-BC9A-95BEBA2D9378}" type="slidenum">
              <a:rPr lang="en-US" altLang="en-US"/>
              <a:pPr/>
              <a:t>141</a:t>
            </a:fld>
            <a:endParaRPr lang="en-US" altLang="en-US"/>
          </a:p>
        </p:txBody>
      </p:sp>
      <p:sp>
        <p:nvSpPr>
          <p:cNvPr id="324614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1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38862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6 $1000 Question Here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C68E-01BD-4EAB-94CA-5A1155353704}" type="slidenum">
              <a:rPr lang="en-US" altLang="en-US"/>
              <a:pPr/>
              <a:t>142</a:t>
            </a:fld>
            <a:endParaRPr lang="en-US" altLang="en-US"/>
          </a:p>
        </p:txBody>
      </p:sp>
      <p:sp>
        <p:nvSpPr>
          <p:cNvPr id="77826" name="WordArt 2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724400" cy="227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1295400" y="4572000"/>
            <a:ext cx="6934200" cy="1509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solidFill>
                  <a:srgbClr val="FFFFFF"/>
                </a:solidFill>
                <a:latin typeface="Comic Sans MS"/>
              </a:rPr>
              <a:t>Write the Final Question Here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33400" y="6096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77830" name="jeop351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eopardy-full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78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0"/>
                </p:tgtEl>
              </p:cMediaNode>
            </p:audio>
          </p:childTnLst>
        </p:cTn>
      </p:par>
    </p:tnLst>
    <p:bldLst>
      <p:bldP spid="77827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E46F-898C-4CC9-AE13-ABC07AC07BB8}" type="slidenum">
              <a:rPr lang="en-US" altLang="en-US"/>
              <a:pPr/>
              <a:t>143</a:t>
            </a:fld>
            <a:endParaRPr lang="en-US" altLang="en-US"/>
          </a:p>
        </p:txBody>
      </p:sp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1371600" y="1219200"/>
            <a:ext cx="6781800" cy="464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Write 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the Final 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Answer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 Here</a:t>
            </a:r>
          </a:p>
        </p:txBody>
      </p:sp>
      <p:pic>
        <p:nvPicPr>
          <p:cNvPr id="78854" name="jeop353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eopardy-full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9" name="AutoShape 11">
            <a:hlinkClick r:id="rId4" action="ppaction://hlinksldjump" highlightClick="1">
              <a:snd r:embed="rId5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  <p:bldLst>
      <p:bldP spid="788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D97A-34E6-4007-ADDE-3E33055F964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93541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2743200"/>
            <a:ext cx="70866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1 $300 Question Here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7ECE-AC2F-4C82-9264-0B0B7E457A7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title"/>
          </p:nvPr>
        </p:nvSpPr>
        <p:spPr>
          <a:xfrm>
            <a:off x="1219200" y="3124200"/>
            <a:ext cx="65532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1 $400 Answer Here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A191-631E-47E6-A88F-ECB65B38466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95589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2895600"/>
            <a:ext cx="70866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1 $400 Question Here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9AC-FFB2-4FE1-9E15-67AA44B6552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2590800"/>
            <a:ext cx="67818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1 $500 Answer Here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652F-3780-47E5-AC13-E890ED944A6B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97637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2514600"/>
            <a:ext cx="7010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1 $500 Question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B2F-4A79-405B-938C-242A8D5E54E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11430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Subject #1</a:t>
            </a:r>
          </a:p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Subject #2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276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Subject #3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7244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Subject #4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2484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Subject #5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7848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Subject #6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>
                <a:hlinkClick r:id="rId9" action="ppaction://hlinksldjump"/>
              </a:rPr>
              <a:t>$100</a:t>
            </a:r>
            <a:endParaRPr lang="en-US" altLang="en-US" sz="4000" b="1" dirty="0"/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85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86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87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88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89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90" name="AutoShape 74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57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C37D-1B79-47CE-8CFD-27E6AC5DCA1D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>
          <a:xfrm>
            <a:off x="1447800" y="2438400"/>
            <a:ext cx="64770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2 $100 Answer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21D6-AFBF-4615-8A9A-3E83AE2F93D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30405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2362200"/>
            <a:ext cx="72390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2 $100 Question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78D2-2BE1-45D4-A436-DF6C1B83189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2743200"/>
            <a:ext cx="69342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2 $200 Answer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5EE3-2EBA-4870-869E-7F442A0C886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31429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title"/>
          </p:nvPr>
        </p:nvSpPr>
        <p:spPr>
          <a:xfrm>
            <a:off x="1371600" y="2514600"/>
            <a:ext cx="65532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2 $200 Question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1A40-B35F-4A30-B6AA-34B458B7626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6670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2 $300 Answer Here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6106-B168-49DF-807B-6148BF1F77CC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32453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3622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2 $300 Question Here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5CCA-6D7E-4A7A-BC7F-6F571EA6485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2 $400 Answer Here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9527-934E-4A66-9650-7E35198E4A07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33477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2860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2 $400 Question Here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40F-9C8E-4688-8B78-C9DD46E80E84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2860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2 $500 Answer Here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C267-409D-4F6F-AE35-3F26CBEEE23D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26659" name="AutoShape 3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2 $500 Question Here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46D-28B8-4C37-A27F-2DCBB794F756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4099" name="WILL342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ILLAPIR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1981200"/>
            <a:ext cx="7772400" cy="3048000"/>
          </a:xfrm>
        </p:spPr>
        <p:txBody>
          <a:bodyPr/>
          <a:lstStyle/>
          <a:p>
            <a:r>
              <a:rPr lang="en-US" altLang="en-US" sz="8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One Here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20BD-361C-44B4-9034-A9A85D4926C8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3 $100 Answer Here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6666-324A-4FA1-AA59-5C819895FFA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54278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3 $100 Question Here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EA17-E710-4126-AEC8-836DB45E6BCB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28194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3 $200 Answer Here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36D8-C4AD-4B4B-BFFD-93C82FCBC73A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35525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5146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3 $200 Question Here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891F-6FA5-4260-8EF4-5F6E76E0EC91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35176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31242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3 $300 Answer Here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2820-9ABE-4EC4-9C48-DE520F5E4061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36549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5146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3 $300 Question Here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F3A6-9B02-49A3-8990-8749F02FC95D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32870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Daily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Double!!</a:t>
            </a:r>
          </a:p>
        </p:txBody>
      </p:sp>
      <p:pic>
        <p:nvPicPr>
          <p:cNvPr id="328707" name="CHIM347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3287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8707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938A-FC24-40E8-87D7-899F399A35B0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3 $400 Answer Here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1929-46C0-425E-89B2-2F95E68C2016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37573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78486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3 $400 Question Here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0F7B-5FF5-4CE9-B27E-B7D3989F5B41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3 $500 Answer Here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6A44-0420-4DF9-8BF4-9882D77FAA1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905000"/>
            <a:ext cx="7772400" cy="2971800"/>
          </a:xfrm>
        </p:spPr>
        <p:txBody>
          <a:bodyPr/>
          <a:lstStyle/>
          <a:p>
            <a:r>
              <a:rPr lang="en-US" altLang="en-US" sz="8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Two Here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7980-55FA-46A9-8437-211070DDFBA4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238597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3 $500 Question Here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C276-5602-434F-B078-8F25CC2E003D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9718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4 $100 Answer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DB8C-2560-483D-86AC-FFFD23B83325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239621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4 $100 Question Here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37E-0A58-4108-B214-65109E79F166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4 $200 Answer Here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3C39-9854-43B7-9C70-642DD5C6D5B1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240645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4 $200 Question Here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CE6-FE4C-4991-A021-6629D7AAF60C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5908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4 $300 Answer Here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3747-690E-4EE4-A7AF-FA35366CFD6C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241669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4 $300 Question Here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E1EE-6052-4701-8662-72411943CADC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133600"/>
            <a:ext cx="7772400" cy="1905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4 $400 Answer Here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1192-2D24-4DB4-8F90-4BBC12FEDA45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242693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4 $400 Question Here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9F1C-A3F9-43EC-9617-BE8782CA5059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4 $500 Answer Here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CA87-8651-4895-AA5E-50254B0D410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514600"/>
            <a:ext cx="7772400" cy="1143000"/>
          </a:xfrm>
        </p:spPr>
        <p:txBody>
          <a:bodyPr/>
          <a:lstStyle/>
          <a:p>
            <a:r>
              <a:rPr lang="en-US" altLang="en-US" sz="8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Three Here</a:t>
            </a:r>
          </a:p>
        </p:txBody>
      </p:sp>
    </p:spTree>
  </p:cSld>
  <p:clrMapOvr>
    <a:masterClrMapping/>
  </p:clrMapOvr>
  <p:transition advTm="3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D8FC-4304-4AA6-A8BB-E4A6AD7A151E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243717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4 $500 Question Here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7E09-9820-4599-80A1-2AC7B037A96D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5146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5 $100 Answer Here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DB7-266A-4600-85CE-2E2EB6F30BC3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244741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5 $100 Question Here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422A-F21F-4C4D-A2CE-518AC6267F1A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5 $200 Answer Here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6E0-DFBC-4EF3-A72E-0C9673C952C2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245765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5 $200 Question Here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794C-CACB-4DDC-9A3A-CFBBAC4B6F8F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5 $300 Answer Here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C0CF-19E5-4EBA-9D90-FB56D5681F6F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246789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22098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5 $300 Question Here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C5-9C19-4071-9345-BE396A43A016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2860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5 $400 Answer Here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DFA4-A1B1-4419-9871-C2ABEE648EB0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247813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5 $400 Question Here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AC6E-9494-4C67-92AD-C4C1BB681067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119810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Daily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Double!!</a:t>
            </a:r>
          </a:p>
        </p:txBody>
      </p:sp>
      <p:pic>
        <p:nvPicPr>
          <p:cNvPr id="119811" name="CHIM348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345-BF9E-46E4-A5E4-8BBFCC7F129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2895600"/>
            <a:ext cx="7162800" cy="1143000"/>
          </a:xfrm>
        </p:spPr>
        <p:txBody>
          <a:bodyPr/>
          <a:lstStyle/>
          <a:p>
            <a:r>
              <a:rPr lang="en-US" altLang="en-US" sz="8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Four Here</a:t>
            </a:r>
            <a:r>
              <a:rPr lang="en-US" altLang="en-US" sz="7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7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altLang="en-US" sz="7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300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5AAF-2A58-48F4-9282-65078C905B60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72400" cy="32004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5 $500 Answer Here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85F1-96AC-4BE2-9957-C09E2B30E1BE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248837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5 $500 Question Here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6FFE-55D2-416D-B8BC-9ED01B45AF88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3622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6 $100 Answer Here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4814-7B9F-4DD7-91F6-B8C5385D9E33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250885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438400"/>
            <a:ext cx="76962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6 $100 Question Here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B321-1CD4-41F0-8A17-E37A2FAC6FE7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098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6 $200 Answer Here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73DE-2337-481F-801C-12D7429AA7BD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251909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27432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6 $200 Question Here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E7B-2716-4618-8C83-B1CDE072EF2B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2057400"/>
            <a:ext cx="7772400" cy="2667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6 $300 Answer Here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0750-96C8-406E-BEDA-C41FD7953FB9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252933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31242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6 $300 Question Here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E645-BFBC-45F6-9352-3835EEFF8072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7772400" cy="41148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6 $400 Answer Here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B1A0-0574-4B89-B0CD-E67A53C6E756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253957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6 $400 Question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E3C8-E342-4778-A42D-53D74B3AF89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2209800"/>
            <a:ext cx="6781800" cy="2514600"/>
          </a:xfrm>
        </p:spPr>
        <p:txBody>
          <a:bodyPr/>
          <a:lstStyle/>
          <a:p>
            <a:r>
              <a:rPr lang="en-US" altLang="en-US" sz="8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Five Here</a:t>
            </a:r>
          </a:p>
        </p:txBody>
      </p:sp>
    </p:spTree>
  </p:cSld>
  <p:clrMapOvr>
    <a:masterClrMapping/>
  </p:clrMapOvr>
  <p:transition advTm="3000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7C09-FE9A-4B5F-9528-969DAC86D051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3810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6 $500 Answer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F8C5-2BAD-4ACA-9700-3E714604200B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254981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32004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6 $500 Question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45B6-FD64-4836-8E35-63141DF12B3A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11878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53200" cy="403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66275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66275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Jeopardy!!</a:t>
            </a:r>
          </a:p>
        </p:txBody>
      </p:sp>
      <p:pic>
        <p:nvPicPr>
          <p:cNvPr id="118787" name="TAD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11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87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C0F0-CFB5-4A1C-9985-A30208976A55}" type="slidenum">
              <a:rPr lang="en-US" altLang="en-US"/>
              <a:pPr/>
              <a:t>73</a:t>
            </a:fld>
            <a:endParaRPr lang="en-US" altLang="en-US"/>
          </a:p>
        </p:txBody>
      </p:sp>
      <p:pic>
        <p:nvPicPr>
          <p:cNvPr id="257027" name="WILL348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ILLAPIR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2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590800"/>
            <a:ext cx="7772400" cy="1143000"/>
          </a:xfrm>
        </p:spPr>
        <p:txBody>
          <a:bodyPr/>
          <a:lstStyle/>
          <a:p>
            <a:r>
              <a:rPr lang="en-US" altLang="en-US" sz="8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One Here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2570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7027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8790-69E2-4117-8A58-FB53279EECB4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r>
              <a:rPr lang="en-US" altLang="en-US" sz="8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Two Here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DEB4-7F02-464E-97C5-700F6CCF7596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2971800"/>
          </a:xfrm>
        </p:spPr>
        <p:txBody>
          <a:bodyPr/>
          <a:lstStyle/>
          <a:p>
            <a:r>
              <a:rPr lang="en-US" altLang="en-US" sz="8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Three Here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BD6E-78FD-4787-8905-A7D03D3E54B0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r>
              <a:rPr lang="en-US" altLang="en-US" sz="8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Four Here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F098-F2B7-4A4B-9AA8-5FDCF154E3CF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2514600"/>
          </a:xfrm>
        </p:spPr>
        <p:txBody>
          <a:bodyPr/>
          <a:lstStyle/>
          <a:p>
            <a:r>
              <a:rPr lang="en-US" altLang="en-US" sz="8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Five Here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7CAD-C66F-4E3B-A6E5-1864880D51EB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0"/>
            <a:ext cx="7772400" cy="1143000"/>
          </a:xfrm>
        </p:spPr>
        <p:txBody>
          <a:bodyPr/>
          <a:lstStyle/>
          <a:p>
            <a:r>
              <a:rPr lang="en-US" altLang="en-US" sz="8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Six Here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435D-897B-4C14-9523-BE9E6AA70625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263170" name="WordArt 2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11430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Subject #1</a:t>
            </a:r>
          </a:p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263171" name="WordArt 3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Subject #2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263172" name="WordArt 4"/>
          <p:cNvSpPr>
            <a:spLocks noChangeArrowheads="1" noChangeShapeType="1" noTextEdit="1"/>
          </p:cNvSpPr>
          <p:nvPr/>
        </p:nvSpPr>
        <p:spPr bwMode="auto">
          <a:xfrm>
            <a:off x="3276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Subject #3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263173" name="WordArt 5"/>
          <p:cNvSpPr>
            <a:spLocks noChangeArrowheads="1" noChangeShapeType="1" noTextEdit="1"/>
          </p:cNvSpPr>
          <p:nvPr/>
        </p:nvSpPr>
        <p:spPr bwMode="auto">
          <a:xfrm>
            <a:off x="47244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Subject #4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263174" name="WordArt 6"/>
          <p:cNvSpPr>
            <a:spLocks noChangeArrowheads="1" noChangeShapeType="1" noTextEdit="1"/>
          </p:cNvSpPr>
          <p:nvPr/>
        </p:nvSpPr>
        <p:spPr bwMode="auto">
          <a:xfrm>
            <a:off x="62484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Subject #5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263175" name="WordArt 7"/>
          <p:cNvSpPr>
            <a:spLocks noChangeArrowheads="1" noChangeShapeType="1" noTextEdit="1"/>
          </p:cNvSpPr>
          <p:nvPr/>
        </p:nvSpPr>
        <p:spPr bwMode="auto">
          <a:xfrm>
            <a:off x="7848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Subject #6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263177" name="Text Box 9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263178" name="Text Box 10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263179" name="Text Box 11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263180" name="Text Box 12"/>
          <p:cNvSpPr txBox="1">
            <a:spLocks noChangeArrowheads="1"/>
          </p:cNvSpPr>
          <p:nvPr/>
        </p:nvSpPr>
        <p:spPr bwMode="auto">
          <a:xfrm>
            <a:off x="34925" y="5867400"/>
            <a:ext cx="145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8" action="ppaction://hlinksldjump"/>
              </a:rPr>
              <a:t>$1000</a:t>
            </a:r>
            <a:endParaRPr lang="en-US" altLang="en-US" sz="4000" b="1"/>
          </a:p>
        </p:txBody>
      </p:sp>
      <p:sp>
        <p:nvSpPr>
          <p:cNvPr id="263181" name="Text Box 13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263182" name="Text Box 14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263183" name="Text Box 15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263184" name="Text Box 16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263185" name="Text Box 17"/>
          <p:cNvSpPr txBox="1">
            <a:spLocks noChangeArrowheads="1"/>
          </p:cNvSpPr>
          <p:nvPr/>
        </p:nvSpPr>
        <p:spPr bwMode="auto">
          <a:xfrm>
            <a:off x="1558925" y="5864225"/>
            <a:ext cx="145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3" action="ppaction://hlinksldjump"/>
              </a:rPr>
              <a:t>$1000</a:t>
            </a:r>
            <a:endParaRPr lang="en-US" altLang="en-US" sz="4000" b="1"/>
          </a:p>
        </p:txBody>
      </p:sp>
      <p:sp>
        <p:nvSpPr>
          <p:cNvPr id="263186" name="Text Box 18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263187" name="Text Box 19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263188" name="Text Box 20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263189" name="Text Box 21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263190" name="Text Box 22"/>
          <p:cNvSpPr txBox="1">
            <a:spLocks noChangeArrowheads="1"/>
          </p:cNvSpPr>
          <p:nvPr/>
        </p:nvSpPr>
        <p:spPr bwMode="auto">
          <a:xfrm>
            <a:off x="3082925" y="5864225"/>
            <a:ext cx="145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8" action="ppaction://hlinksldjump"/>
              </a:rPr>
              <a:t>$1000</a:t>
            </a:r>
            <a:endParaRPr lang="en-US" altLang="en-US" sz="4000" b="1"/>
          </a:p>
        </p:txBody>
      </p:sp>
      <p:sp>
        <p:nvSpPr>
          <p:cNvPr id="263191" name="Text Box 23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263192" name="Text Box 24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263193" name="Text Box 25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263194" name="Text Box 26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263195" name="Text Box 27"/>
          <p:cNvSpPr txBox="1">
            <a:spLocks noChangeArrowheads="1"/>
          </p:cNvSpPr>
          <p:nvPr/>
        </p:nvSpPr>
        <p:spPr bwMode="auto">
          <a:xfrm>
            <a:off x="4606925" y="5864225"/>
            <a:ext cx="145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3" action="ppaction://hlinksldjump"/>
              </a:rPr>
              <a:t>$1000</a:t>
            </a:r>
            <a:endParaRPr lang="en-US" altLang="en-US" sz="4000" b="1"/>
          </a:p>
        </p:txBody>
      </p:sp>
      <p:sp>
        <p:nvSpPr>
          <p:cNvPr id="263196" name="Text Box 28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263197" name="Text Box 29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263198" name="Text Box 30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263199" name="Text Box 31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263200" name="Text Box 32"/>
          <p:cNvSpPr txBox="1">
            <a:spLocks noChangeArrowheads="1"/>
          </p:cNvSpPr>
          <p:nvPr/>
        </p:nvSpPr>
        <p:spPr bwMode="auto">
          <a:xfrm>
            <a:off x="6140450" y="5864225"/>
            <a:ext cx="145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8" action="ppaction://hlinksldjump"/>
              </a:rPr>
              <a:t>$1000</a:t>
            </a:r>
            <a:endParaRPr lang="en-US" altLang="en-US" sz="4000" b="1"/>
          </a:p>
        </p:txBody>
      </p:sp>
      <p:sp>
        <p:nvSpPr>
          <p:cNvPr id="263201" name="Text Box 33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263202" name="Text Box 34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263203" name="Text Box 35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263204" name="Text Box 36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263205" name="Text Box 37"/>
          <p:cNvSpPr txBox="1">
            <a:spLocks noChangeArrowheads="1"/>
          </p:cNvSpPr>
          <p:nvPr/>
        </p:nvSpPr>
        <p:spPr bwMode="auto">
          <a:xfrm>
            <a:off x="7664450" y="5864225"/>
            <a:ext cx="145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3" action="ppaction://hlinksldjump"/>
              </a:rPr>
              <a:t>$1000</a:t>
            </a:r>
            <a:endParaRPr lang="en-US" altLang="en-US" sz="4000" b="1"/>
          </a:p>
        </p:txBody>
      </p:sp>
      <p:sp>
        <p:nvSpPr>
          <p:cNvPr id="263206" name="AutoShape 38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53D0-1949-4277-847D-78FE2AEC446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124200"/>
            <a:ext cx="7772400" cy="1143000"/>
          </a:xfrm>
        </p:spPr>
        <p:txBody>
          <a:bodyPr/>
          <a:lstStyle/>
          <a:p>
            <a:r>
              <a:rPr lang="en-US" altLang="en-US" sz="8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Six Here</a:t>
            </a:r>
            <a:r>
              <a:rPr lang="en-US" altLang="en-US" sz="7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7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altLang="en-US" sz="7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B4A9-E0C9-4407-9911-AEEECC5FD409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2590800"/>
            <a:ext cx="74676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1 $200 Answer Here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B565-1511-40D1-8BFF-8131831E7BF3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265221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1 $200 Question Here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E8CB-8E3B-4D4B-B3DA-24E4C31D657B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8956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1 $400 Answer Here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EE3-65B8-4C85-8784-F4B8BA4E64B8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267270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772400" cy="31242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1 $400 Question Here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3E4B-4BFF-4DD3-A1B2-1804FAE4839D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2057400"/>
            <a:ext cx="7315200" cy="23622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1 $600 Answer Here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0189-FAB0-4123-92DA-8483DFF5D80D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269318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1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1 $600 Question Here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D11-950C-43FD-B511-1193F9D184F2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2209800"/>
            <a:ext cx="7772400" cy="2667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1 $800 Answer Here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27E-071A-497F-8F81-9F7D90A2E90D}" type="slidenum">
              <a:rPr lang="en-US" altLang="en-US"/>
              <a:pPr/>
              <a:t>87</a:t>
            </a:fld>
            <a:endParaRPr lang="en-US" altLang="en-US"/>
          </a:p>
        </p:txBody>
      </p:sp>
      <p:sp>
        <p:nvSpPr>
          <p:cNvPr id="271366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6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1 $800 Question Here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8E21-2DAF-4FF9-AA46-05CF4DBB3BE6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2723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27432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1 $1000 Answer Here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0548-B715-43F2-89EF-0EA299E78D25}" type="slidenum">
              <a:rPr lang="en-US" altLang="en-US"/>
              <a:pPr/>
              <a:t>89</a:t>
            </a:fld>
            <a:endParaRPr lang="en-US" altLang="en-US"/>
          </a:p>
        </p:txBody>
      </p:sp>
      <p:sp>
        <p:nvSpPr>
          <p:cNvPr id="273414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1905000"/>
            <a:ext cx="7772400" cy="27432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1 $1000 Question Here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B2F-4A79-405B-938C-242A8D5E54E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11430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Subject #1</a:t>
            </a:r>
          </a:p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Subject #2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276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Subject #3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7244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Subject #4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2484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Subject #5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7848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Subject #6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85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86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87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88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89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90" name="AutoShape 74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10DF-BA72-4E31-93F0-FCF493B0ADF6}" type="slidenum">
              <a:rPr lang="en-US" altLang="en-US"/>
              <a:pPr/>
              <a:t>90</a:t>
            </a:fld>
            <a:endParaRPr lang="en-US" altLang="en-US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32004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2 $200 Answer Here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53D9-726B-4FA0-89DA-6C923C01C8CF}" type="slidenum">
              <a:rPr lang="en-US" altLang="en-US"/>
              <a:pPr/>
              <a:t>91</a:t>
            </a:fld>
            <a:endParaRPr lang="en-US" altLang="en-US"/>
          </a:p>
        </p:txBody>
      </p:sp>
      <p:sp>
        <p:nvSpPr>
          <p:cNvPr id="275462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46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72400" cy="29718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2 $200 Question Here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B137-7C72-4B8B-8E21-B6DF23809C44}" type="slidenum">
              <a:rPr lang="en-US" altLang="en-US"/>
              <a:pPr/>
              <a:t>92</a:t>
            </a:fld>
            <a:endParaRPr lang="en-US" altLang="en-US"/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772400" cy="33528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2 $400 Answer Here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9DD4-0135-4B01-A870-FEFB02B69048}" type="slidenum">
              <a:rPr lang="en-US" altLang="en-US"/>
              <a:pPr/>
              <a:t>93</a:t>
            </a:fld>
            <a:endParaRPr lang="en-US" altLang="en-US"/>
          </a:p>
        </p:txBody>
      </p:sp>
      <p:sp>
        <p:nvSpPr>
          <p:cNvPr id="277510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32766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2 $400 Question Here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EBAE-6226-49B3-AE91-3F6A5590F2D2}" type="slidenum">
              <a:rPr lang="en-US" altLang="en-US"/>
              <a:pPr/>
              <a:t>94</a:t>
            </a:fld>
            <a:endParaRPr lang="en-US" altLang="en-US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600200"/>
            <a:ext cx="7772400" cy="3048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2 $600 Answer Here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E74A-5B38-4134-9753-C48EEDE6F35A}" type="slidenum">
              <a:rPr lang="en-US" altLang="en-US"/>
              <a:pPr/>
              <a:t>95</a:t>
            </a:fld>
            <a:endParaRPr lang="en-US" altLang="en-US"/>
          </a:p>
        </p:txBody>
      </p:sp>
      <p:sp>
        <p:nvSpPr>
          <p:cNvPr id="279558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5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33528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2 $600 Question Here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D365-4346-4D12-9B58-4A5C59E52019}" type="slidenum">
              <a:rPr lang="en-US" altLang="en-US"/>
              <a:pPr/>
              <a:t>96</a:t>
            </a:fld>
            <a:endParaRPr lang="en-US" altLang="en-US"/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3429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2 $800 Answer Here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B586-CC5D-4059-B237-D14E35D51187}" type="slidenum">
              <a:rPr lang="en-US" altLang="en-US"/>
              <a:pPr/>
              <a:t>97</a:t>
            </a:fld>
            <a:endParaRPr lang="en-US" altLang="en-US"/>
          </a:p>
        </p:txBody>
      </p:sp>
      <p:sp>
        <p:nvSpPr>
          <p:cNvPr id="281606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0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33528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2 $800 Question Here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ED-246E-40B7-BFD5-CE5A39A938FA}" type="slidenum">
              <a:rPr lang="en-US" altLang="en-US"/>
              <a:pPr/>
              <a:t>98</a:t>
            </a:fld>
            <a:endParaRPr lang="en-US" altLang="en-US"/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600200"/>
            <a:ext cx="7772400" cy="30480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2 $1000 Answer Here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2BA0-0E19-4486-AB41-D61A002B200B}" type="slidenum">
              <a:rPr lang="en-US" altLang="en-US"/>
              <a:pPr/>
              <a:t>99</a:t>
            </a:fld>
            <a:endParaRPr lang="en-US" altLang="en-US"/>
          </a:p>
        </p:txBody>
      </p:sp>
      <p:sp>
        <p:nvSpPr>
          <p:cNvPr id="325637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3352800"/>
          </a:xfrm>
        </p:spPr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2 $1000 Question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1329</Words>
  <Application>Microsoft Office PowerPoint</Application>
  <PresentationFormat>On-screen Show (4:3)</PresentationFormat>
  <Paragraphs>436</Paragraphs>
  <Slides>143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44" baseType="lpstr">
      <vt:lpstr>Default Design</vt:lpstr>
      <vt:lpstr>PowerPoint Presentation</vt:lpstr>
      <vt:lpstr>PowerPoint Presentation</vt:lpstr>
      <vt:lpstr>Type Subject One Here</vt:lpstr>
      <vt:lpstr>Type Subject Two Here</vt:lpstr>
      <vt:lpstr>Type Subject Three Here</vt:lpstr>
      <vt:lpstr>Type Subject Four Here </vt:lpstr>
      <vt:lpstr>Type Subject Five Here</vt:lpstr>
      <vt:lpstr>Type Subject Six Here </vt:lpstr>
      <vt:lpstr>PowerPoint Presentation</vt:lpstr>
      <vt:lpstr>Type Subject One $100 Answer here </vt:lpstr>
      <vt:lpstr>Type Subject 1 $100 Question Here</vt:lpstr>
      <vt:lpstr>Type Subject One $200 Answer here</vt:lpstr>
      <vt:lpstr>Type Subject 1 $200 Question Here</vt:lpstr>
      <vt:lpstr>Type Subject 1 $300 Answer Here</vt:lpstr>
      <vt:lpstr>Type Subject 1 $300 Question Here</vt:lpstr>
      <vt:lpstr>Type Subject 1 $400 Answer Here</vt:lpstr>
      <vt:lpstr>Type Subject 1 $400 Question Here</vt:lpstr>
      <vt:lpstr>Type Subject 1 $500 Answer Here</vt:lpstr>
      <vt:lpstr>Type Subject 1 $500 Question Here</vt:lpstr>
      <vt:lpstr>Type Subject 2 $100 Answer Here</vt:lpstr>
      <vt:lpstr>Type Subject 2 $100 Question Here</vt:lpstr>
      <vt:lpstr>Type Subject 2 $200 Answer Here</vt:lpstr>
      <vt:lpstr>Type Subject 2 $200 Question Here</vt:lpstr>
      <vt:lpstr>Type Subject 2 $300 Answer Here</vt:lpstr>
      <vt:lpstr>Type Subject 2 $300 Question Here</vt:lpstr>
      <vt:lpstr>Type Subject 2 $400 Answer Here</vt:lpstr>
      <vt:lpstr>Type Subject 2 $400 Question Here</vt:lpstr>
      <vt:lpstr>Type Subject 2 $500 Answer Here</vt:lpstr>
      <vt:lpstr>Type Subject 2 $500 Question Here</vt:lpstr>
      <vt:lpstr>Type Subject 3 $100 Answer Here</vt:lpstr>
      <vt:lpstr>Type Subject 3 $100 Question Here</vt:lpstr>
      <vt:lpstr>Type Subject 3 $200 Answer Here</vt:lpstr>
      <vt:lpstr>Type Subject 3 $200 Question Here</vt:lpstr>
      <vt:lpstr>Type Subject 3 $300 Answer Here</vt:lpstr>
      <vt:lpstr>Type Subject 3 $300 Question Here</vt:lpstr>
      <vt:lpstr>PowerPoint Presentation</vt:lpstr>
      <vt:lpstr>Type Subject 3 $400 Answer Here</vt:lpstr>
      <vt:lpstr>Type Subject 3 $400 Question Here</vt:lpstr>
      <vt:lpstr>Type Subject 3 $500 Answer Here</vt:lpstr>
      <vt:lpstr>Type Subject 3 $500 Question Here</vt:lpstr>
      <vt:lpstr>Type Subject 4 $100 Answer Here</vt:lpstr>
      <vt:lpstr>Type Subject 4 $100 Question Here</vt:lpstr>
      <vt:lpstr>Type Subject 4 $200 Answer Here</vt:lpstr>
      <vt:lpstr>Type Subject 4 $200 Question Here</vt:lpstr>
      <vt:lpstr>Type Subject 4 $300 Answer Here</vt:lpstr>
      <vt:lpstr>Type Subject 4 $300 Question Here</vt:lpstr>
      <vt:lpstr>Type Subject 4 $400 Answer Here</vt:lpstr>
      <vt:lpstr>Type Subject 4 $400 Question Here</vt:lpstr>
      <vt:lpstr>Type Subject 4 $500 Answer Here</vt:lpstr>
      <vt:lpstr>Type Subject 4 $500 Question Here</vt:lpstr>
      <vt:lpstr>Type Subject 5 $100 Answer Here</vt:lpstr>
      <vt:lpstr>Type Subject 5 $100 Question Here</vt:lpstr>
      <vt:lpstr>Type Subject 5 $200 Answer Here</vt:lpstr>
      <vt:lpstr>Type Subject 5 $200 Question Here</vt:lpstr>
      <vt:lpstr>Type Subject 5 $300 Answer Here</vt:lpstr>
      <vt:lpstr>Type Subject 5 $300 Question Here</vt:lpstr>
      <vt:lpstr>Type Subject 5 $400 Answer Here</vt:lpstr>
      <vt:lpstr>Type Subject 5 $400 Question Here</vt:lpstr>
      <vt:lpstr>PowerPoint Presentation</vt:lpstr>
      <vt:lpstr>Type Subject 5 $500 Answer Here</vt:lpstr>
      <vt:lpstr>Type Subject 5 $500 Question Here</vt:lpstr>
      <vt:lpstr>Type Subject 6 $100 Answer Here</vt:lpstr>
      <vt:lpstr>Type Subject 6 $100 Question Here</vt:lpstr>
      <vt:lpstr>Type Subject 6 $200 Answer Here</vt:lpstr>
      <vt:lpstr>Type Subject 6 $200 Question Here</vt:lpstr>
      <vt:lpstr>Type Subject 6 $300 Answer Here</vt:lpstr>
      <vt:lpstr>Type Subject 6 $300 Question Here</vt:lpstr>
      <vt:lpstr>Type Subject 6 $400 Answer Here</vt:lpstr>
      <vt:lpstr>Type Subject 6 $400 Question Here</vt:lpstr>
      <vt:lpstr>Type Subject 6 $500 Answer Here</vt:lpstr>
      <vt:lpstr>Type Subject 6 $500 Question Here</vt:lpstr>
      <vt:lpstr>PowerPoint Presentation</vt:lpstr>
      <vt:lpstr>Type Subject One Here</vt:lpstr>
      <vt:lpstr>Type Subject Two Here</vt:lpstr>
      <vt:lpstr>Type Subject Three Here</vt:lpstr>
      <vt:lpstr>Type Subject Four Here</vt:lpstr>
      <vt:lpstr>Type Subject Five Here</vt:lpstr>
      <vt:lpstr>Type Subject Six Here</vt:lpstr>
      <vt:lpstr>PowerPoint Presentation</vt:lpstr>
      <vt:lpstr>Type Subject 1 $200 Answer Here</vt:lpstr>
      <vt:lpstr>Type Subject 1 $200 Question Here</vt:lpstr>
      <vt:lpstr>Type Subject 1 $400 Answer Here</vt:lpstr>
      <vt:lpstr>Type Subject 1 $400 Question Here</vt:lpstr>
      <vt:lpstr>Type Subject 1 $600 Answer Here</vt:lpstr>
      <vt:lpstr>Type Subject 1 $600 Question Here</vt:lpstr>
      <vt:lpstr>Type Subject 1 $800 Answer Here</vt:lpstr>
      <vt:lpstr>Type Subject 1 $800 Question Here</vt:lpstr>
      <vt:lpstr>Type Subject 1 $1000 Answer Here</vt:lpstr>
      <vt:lpstr>Type Subject 1 $1000 Question Here</vt:lpstr>
      <vt:lpstr>Type Subject 2 $200 Answer Here</vt:lpstr>
      <vt:lpstr>Type Subject 2 $200 Question Here</vt:lpstr>
      <vt:lpstr>Type Subject 2 $400 Answer Here</vt:lpstr>
      <vt:lpstr>Type Subject 2 $400 Question Here</vt:lpstr>
      <vt:lpstr>Type Subject 2 $600 Answer Here</vt:lpstr>
      <vt:lpstr>Type Subject 2 $600 Question Here</vt:lpstr>
      <vt:lpstr>Type Subject 2 $800 Answer Here</vt:lpstr>
      <vt:lpstr>Type Subject 2 $800 Question Here</vt:lpstr>
      <vt:lpstr>Type Subject 2 $1000 Answer Here</vt:lpstr>
      <vt:lpstr>Type Subject 2 $1000 Question Here</vt:lpstr>
      <vt:lpstr>Type Subject 3 $200 Answer Here</vt:lpstr>
      <vt:lpstr>Type Subject 3 $200 Question Here</vt:lpstr>
      <vt:lpstr>Type Subject 3 $400 Answer Here</vt:lpstr>
      <vt:lpstr>Type Subject 3 $400 Question Here</vt:lpstr>
      <vt:lpstr>Type Subject 3 $600 Answer Here</vt:lpstr>
      <vt:lpstr>Type Subject 3 $600 Question Here</vt:lpstr>
      <vt:lpstr>Type Subject 3 $800 Answer Here</vt:lpstr>
      <vt:lpstr>Type Subject 3 $800 Question Here</vt:lpstr>
      <vt:lpstr>Type Subject 3 $1000 Answer Here</vt:lpstr>
      <vt:lpstr>Type Subject 3 $1000 Question Here</vt:lpstr>
      <vt:lpstr>Type Subject 4 $200 Answer Here</vt:lpstr>
      <vt:lpstr>Type Subject 4 $200 Question Here</vt:lpstr>
      <vt:lpstr>Type Subject 4 $400 Answer Here</vt:lpstr>
      <vt:lpstr>Type Subject 4 $400 Question Here</vt:lpstr>
      <vt:lpstr>Type Subject 4 $600 Answer Here</vt:lpstr>
      <vt:lpstr>Type Subject 4 $600 Question Here</vt:lpstr>
      <vt:lpstr>Type Subject 4 $800 Answer Here</vt:lpstr>
      <vt:lpstr>Type Subject 4 $800 Question Here</vt:lpstr>
      <vt:lpstr>Type Subject 4 $1000 Answer Here</vt:lpstr>
      <vt:lpstr>Type Subject 4 $1000 Question Here</vt:lpstr>
      <vt:lpstr>Type Subject 5 $200 Answer Here</vt:lpstr>
      <vt:lpstr>Type Subject 5 $200 Question Here</vt:lpstr>
      <vt:lpstr>PowerPoint Presentation</vt:lpstr>
      <vt:lpstr>Type Subject 5 $400 Answer Here</vt:lpstr>
      <vt:lpstr>Type Subject 5 $400 Question Here</vt:lpstr>
      <vt:lpstr>Type Subject 5 $600 Answer Here</vt:lpstr>
      <vt:lpstr>Type Subject 5 $600 Question Here</vt:lpstr>
      <vt:lpstr>Type Subject 5 $800 Answer Here</vt:lpstr>
      <vt:lpstr>Type Subject 5 $800 Question Here</vt:lpstr>
      <vt:lpstr>PowerPoint Presentation</vt:lpstr>
      <vt:lpstr>Type Subject 5 $1000 Answer Here</vt:lpstr>
      <vt:lpstr>Type Subject 5 $1000 Question Here</vt:lpstr>
      <vt:lpstr>Type Subject 6 $200 Answer Here</vt:lpstr>
      <vt:lpstr>Type Subject 6 $200 Question Here</vt:lpstr>
      <vt:lpstr>Type Subject 6 $400 Answer Here</vt:lpstr>
      <vt:lpstr>Type Subject 6 $400 Question Here</vt:lpstr>
      <vt:lpstr>Type Subject 6 $600 Answer Here</vt:lpstr>
      <vt:lpstr>Type Subject 6 $600 Question Here</vt:lpstr>
      <vt:lpstr>Type Subject 6 $800 Answer Here</vt:lpstr>
      <vt:lpstr>Type Subject 6 $800 Question Here</vt:lpstr>
      <vt:lpstr>Type Subject 6 $1000 Answer Here</vt:lpstr>
      <vt:lpstr>Type Subject 6 $1000 Question Here</vt:lpstr>
      <vt:lpstr>PowerPoint Presentation</vt:lpstr>
      <vt:lpstr>PowerPoint Presentation</vt:lpstr>
    </vt:vector>
  </TitlesOfParts>
  <Company>Jessamine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Matt Hamlyn</dc:creator>
  <dc:description>email mhamlyn@jessamine.k12.ky.us</dc:description>
  <cp:lastModifiedBy>Windows User</cp:lastModifiedBy>
  <cp:revision>58</cp:revision>
  <dcterms:created xsi:type="dcterms:W3CDTF">1999-10-07T17:16:48Z</dcterms:created>
  <dcterms:modified xsi:type="dcterms:W3CDTF">2015-12-14T12:30:19Z</dcterms:modified>
</cp:coreProperties>
</file>